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323" r:id="rId3"/>
    <p:sldId id="324" r:id="rId4"/>
    <p:sldId id="326" r:id="rId5"/>
    <p:sldId id="327" r:id="rId6"/>
    <p:sldId id="335" r:id="rId7"/>
    <p:sldId id="346" r:id="rId8"/>
    <p:sldId id="336" r:id="rId9"/>
    <p:sldId id="342" r:id="rId10"/>
    <p:sldId id="337" r:id="rId11"/>
    <p:sldId id="338" r:id="rId12"/>
    <p:sldId id="339" r:id="rId13"/>
    <p:sldId id="340" r:id="rId14"/>
    <p:sldId id="341" r:id="rId15"/>
    <p:sldId id="343" r:id="rId16"/>
    <p:sldId id="344" r:id="rId17"/>
    <p:sldId id="345" r:id="rId18"/>
    <p:sldId id="319" r:id="rId19"/>
    <p:sldId id="325" r:id="rId20"/>
    <p:sldId id="347" r:id="rId21"/>
    <p:sldId id="348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메이플스토리" panose="02000300000000000000" pitchFamily="2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6" autoAdjust="0"/>
    <p:restoredTop sz="72154" autoAdjust="0"/>
  </p:normalViewPr>
  <p:slideViewPr>
    <p:cSldViewPr snapToGrid="0">
      <p:cViewPr varScale="1">
        <p:scale>
          <a:sx n="78" d="100"/>
          <a:sy n="78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9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4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7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0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8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8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7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0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</p:spPr>
        <p:txBody>
          <a:bodyPr/>
          <a:lstStyle/>
          <a:p>
            <a:fld id="{442BEE3F-2E9A-4FD8-8B8A-8619F3E161C0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39AB87-B977-0A8F-4EAE-90CB1F83DA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4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4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7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7DE65-2350-3072-3D26-AE091FE72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0F7DA-0F14-8211-C3E8-B6E466E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DAAB-9487-BAAF-7209-B8E704131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3B38F0-7150-3117-3D71-7C71CD28C7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downloa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jquer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81" y="1803221"/>
            <a:ext cx="10677090" cy="2387600"/>
          </a:xfrm>
        </p:spPr>
        <p:txBody>
          <a:bodyPr>
            <a:noAutofit/>
          </a:bodyPr>
          <a:lstStyle/>
          <a:p>
            <a:pPr algn="l"/>
            <a:r>
              <a:rPr lang="en-US" altLang="ko-KR" dirty="0" err="1"/>
              <a:t>SeSAC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</a:t>
            </a:r>
            <a:br>
              <a:rPr lang="en-US" altLang="ko-KR" dirty="0"/>
            </a:br>
            <a:r>
              <a:rPr lang="en-US" altLang="ko-KR" dirty="0"/>
              <a:t>	  </a:t>
            </a:r>
            <a:r>
              <a:rPr lang="ko-KR" altLang="en-US" dirty="0"/>
              <a:t>웹 </a:t>
            </a:r>
            <a:r>
              <a:rPr lang="ko-KR" altLang="en-US" dirty="0" err="1"/>
              <a:t>풀스택</a:t>
            </a:r>
            <a:r>
              <a:rPr lang="ko-KR" altLang="en-US" dirty="0"/>
              <a:t> 과정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2022-07-05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8" name="Picture 4" descr="청년취업사관학교, 새싹(SeSAC) - YouTube">
            <a:extLst>
              <a:ext uri="{FF2B5EF4-FFF2-40B4-BE49-F238E27FC236}">
                <a16:creationId xmlns:a16="http://schemas.microsoft.com/office/drawing/2014/main" id="{AD5D531A-42B5-6D12-7A47-FFEB75D2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2" y="1356773"/>
            <a:ext cx="1334814" cy="13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).text( “</a:t>
            </a:r>
            <a:r>
              <a:rPr lang="ko-KR" altLang="en-US" dirty="0"/>
              <a:t>글자</a:t>
            </a:r>
            <a:r>
              <a:rPr lang="en-US" altLang="ko-KR" dirty="0"/>
              <a:t>” );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E6E7EA-D4BA-5005-4D68-ED37DBB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13" y="2431554"/>
            <a:ext cx="8921150" cy="6004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8045A0-1B00-D6D1-53A8-672B7095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52" y="3825985"/>
            <a:ext cx="8991110" cy="10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).html( html );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D7BE1D-3147-003F-8E6B-BB4EA7D1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74923"/>
            <a:ext cx="8400015" cy="1032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C47D65-6FB4-3D08-303C-3DCE8F10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7" y="2373466"/>
            <a:ext cx="10407548" cy="9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ko-KR" altLang="en-US" dirty="0"/>
              <a:t>선택된 요소의 자식 요소 중 마지막으로 추가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).append(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823A46-94FB-B8D3-81AA-44A4470A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60" y="4548809"/>
            <a:ext cx="5415540" cy="1055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83CEF9-3DC3-B20A-6314-B3CF4339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5834"/>
            <a:ext cx="5092972" cy="10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0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863264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).prepend(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자식 요소 중 첫번째로 추가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).before(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형제 요소로 이전 형제로 추가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).after(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형제 요소로 다음 형제로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3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554345"/>
          </a:xfrm>
        </p:spPr>
        <p:txBody>
          <a:bodyPr>
            <a:normAutofit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).parent().</a:t>
            </a:r>
            <a:r>
              <a:rPr lang="ko-KR" altLang="en-US" dirty="0"/>
              <a:t>함수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선택된 요소의 부모 요소 선택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).next().</a:t>
            </a:r>
            <a:r>
              <a:rPr lang="ko-KR" altLang="en-US" dirty="0"/>
              <a:t>함수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선택된 요소 바로 다음에 위치한 형제 요소 선택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).children().</a:t>
            </a:r>
            <a:r>
              <a:rPr lang="ko-KR" altLang="en-US" dirty="0"/>
              <a:t>함수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선택된 요소의 자식 요소 모두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00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조작하기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25048"/>
          </a:xfrm>
        </p:spPr>
        <p:txBody>
          <a:bodyPr>
            <a:normAutofit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addClass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추가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removeClass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삭제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hasClass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클래스가 있는지 여부 확인</a:t>
            </a:r>
            <a:endParaRPr lang="en-US" altLang="ko-KR" dirty="0"/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값은 </a:t>
            </a:r>
            <a:r>
              <a:rPr lang="en-US" altLang="ko-KR" dirty="0"/>
              <a:t>true 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8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조작하기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7C80E-038A-C3EE-3074-E21838334B03}"/>
              </a:ext>
            </a:extLst>
          </p:cNvPr>
          <p:cNvSpPr txBox="1"/>
          <p:nvPr/>
        </p:nvSpPr>
        <p:spPr>
          <a:xfrm>
            <a:off x="1387043" y="2011600"/>
            <a:ext cx="6141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hlinkClick r:id="rId3"/>
              </a:rPr>
              <a:t>https://jqueryui.com/download/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31487-95DF-4D11-8681-F44CB4D0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54" y="2722444"/>
            <a:ext cx="4273028" cy="1409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EA6C02-EB23-6662-876C-0453B508E3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952"/>
          <a:stretch/>
        </p:blipFill>
        <p:spPr>
          <a:xfrm>
            <a:off x="7142882" y="1828632"/>
            <a:ext cx="3624506" cy="30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조작하기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3053"/>
            <a:ext cx="10515600" cy="2063578"/>
          </a:xfrm>
        </p:spPr>
        <p:txBody>
          <a:bodyPr>
            <a:normAutofit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switchClass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1”, “</a:t>
            </a:r>
            <a:r>
              <a:rPr lang="ko-KR" altLang="en-US" dirty="0"/>
              <a:t>클래스명</a:t>
            </a:r>
            <a:r>
              <a:rPr lang="en-US" altLang="ko-KR" dirty="0"/>
              <a:t>2”,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1</a:t>
            </a:r>
            <a:r>
              <a:rPr lang="ko-KR" altLang="en-US" dirty="0"/>
              <a:t>을 클래스</a:t>
            </a:r>
            <a:r>
              <a:rPr lang="en-US" altLang="ko-KR" dirty="0"/>
              <a:t>2</a:t>
            </a:r>
            <a:r>
              <a:rPr lang="ko-KR" altLang="en-US" dirty="0"/>
              <a:t>로 바꾼다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시간은 클래스</a:t>
            </a:r>
            <a:r>
              <a:rPr lang="en-US" altLang="ko-KR" dirty="0"/>
              <a:t>1</a:t>
            </a:r>
            <a:r>
              <a:rPr lang="ko-KR" altLang="en-US" dirty="0"/>
              <a:t>을 클래스</a:t>
            </a:r>
            <a:r>
              <a:rPr lang="en-US" altLang="ko-KR" dirty="0"/>
              <a:t>2</a:t>
            </a:r>
            <a:r>
              <a:rPr lang="ko-KR" altLang="en-US" dirty="0"/>
              <a:t>로 바꿀 때 걸리는 시간을 의미한다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7718C-FD10-E469-ED9B-5938D6DB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31" y="3039717"/>
            <a:ext cx="8923737" cy="865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AC439-C775-1E96-D473-F18A41DE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48" y="322952"/>
            <a:ext cx="4831176" cy="25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15.</a:t>
            </a:r>
            <a:r>
              <a:rPr lang="en-US" altLang="ko-KR" dirty="0"/>
              <a:t> </a:t>
            </a:r>
            <a:r>
              <a:rPr lang="ko-KR" altLang="en-US" dirty="0"/>
              <a:t>이미지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0147"/>
            <a:ext cx="10515600" cy="78681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Jquery</a:t>
            </a:r>
            <a:r>
              <a:rPr lang="ko-KR" altLang="en-US" dirty="0"/>
              <a:t>를 이용해 과일 버튼을 누르면 해당하는 과일 이미지 나오게 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3D4F19-0B9A-8531-1F9C-A1D8B1530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" y="1146605"/>
            <a:ext cx="4628147" cy="4092167"/>
          </a:xfrm>
          <a:prstGeom prst="rect">
            <a:avLst/>
          </a:prstGeom>
        </p:spPr>
      </p:pic>
      <p:pic>
        <p:nvPicPr>
          <p:cNvPr id="3" name="녹화_2022_07_05_17_47_21_470">
            <a:hlinkClick r:id="" action="ppaction://media"/>
            <a:extLst>
              <a:ext uri="{FF2B5EF4-FFF2-40B4-BE49-F238E27FC236}">
                <a16:creationId xmlns:a16="http://schemas.microsoft.com/office/drawing/2014/main" id="{1A447ADE-5B09-78E7-1618-8F14DC925E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1810" y="995230"/>
            <a:ext cx="4628148" cy="41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16.</a:t>
            </a:r>
            <a:r>
              <a:rPr lang="en-US" altLang="ko-KR" dirty="0"/>
              <a:t> </a:t>
            </a:r>
            <a:r>
              <a:rPr lang="ko-KR" altLang="en-US" dirty="0"/>
              <a:t>클래스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3BF53696-6F76-341C-98DD-64D464965B70}"/>
              </a:ext>
            </a:extLst>
          </p:cNvPr>
          <p:cNvSpPr txBox="1">
            <a:spLocks/>
          </p:cNvSpPr>
          <p:nvPr/>
        </p:nvSpPr>
        <p:spPr>
          <a:xfrm>
            <a:off x="3394553" y="1325563"/>
            <a:ext cx="8348992" cy="354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Slack </a:t>
            </a:r>
            <a:r>
              <a:rPr lang="ko-KR" altLang="en-US" dirty="0"/>
              <a:t>과제제출 방 </a:t>
            </a:r>
            <a:r>
              <a:rPr lang="en-US" altLang="ko-KR" dirty="0"/>
              <a:t>“</a:t>
            </a:r>
            <a:r>
              <a:rPr lang="ko-KR" altLang="en-US" dirty="0"/>
              <a:t>실습 </a:t>
            </a:r>
            <a:r>
              <a:rPr lang="en-US" altLang="ko-KR" dirty="0"/>
              <a:t>16. </a:t>
            </a:r>
            <a:r>
              <a:rPr lang="ko-KR" altLang="en-US" dirty="0"/>
              <a:t>클래스 바꾸기</a:t>
            </a:r>
            <a:r>
              <a:rPr lang="en-US" altLang="ko-KR" dirty="0"/>
              <a:t>”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스레드에 올라온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16_change_class.html </a:t>
            </a:r>
            <a:r>
              <a:rPr lang="ko-KR" altLang="en-US" dirty="0"/>
              <a:t>파일을 다운 받고 </a:t>
            </a:r>
            <a:r>
              <a:rPr lang="en-US" altLang="ko-KR" dirty="0" err="1"/>
              <a:t>changeClolor</a:t>
            </a:r>
            <a:r>
              <a:rPr lang="en-US" altLang="ko-KR" dirty="0"/>
              <a:t>() </a:t>
            </a:r>
            <a:r>
              <a:rPr lang="ko-KR" altLang="en-US" dirty="0"/>
              <a:t>함수 채우기</a:t>
            </a:r>
          </a:p>
        </p:txBody>
      </p:sp>
      <p:pic>
        <p:nvPicPr>
          <p:cNvPr id="11" name="녹화_2022_07_05_17_37_42_271">
            <a:hlinkClick r:id="" action="ppaction://media"/>
            <a:extLst>
              <a:ext uri="{FF2B5EF4-FFF2-40B4-BE49-F238E27FC236}">
                <a16:creationId xmlns:a16="http://schemas.microsoft.com/office/drawing/2014/main" id="{718EA567-D254-5865-42AE-BB77731FE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829" y="1879485"/>
            <a:ext cx="1965252" cy="1842424"/>
          </a:xfrm>
          <a:prstGeom prst="rect">
            <a:avLst/>
          </a:prstGeom>
        </p:spPr>
      </p:pic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A9E552FA-6314-B1CC-E92A-0965BEB55393}"/>
              </a:ext>
            </a:extLst>
          </p:cNvPr>
          <p:cNvSpPr txBox="1">
            <a:spLocks/>
          </p:cNvSpPr>
          <p:nvPr/>
        </p:nvSpPr>
        <p:spPr>
          <a:xfrm>
            <a:off x="1183710" y="1233544"/>
            <a:ext cx="1559490" cy="64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highlight>
                  <a:srgbClr val="FFFF00"/>
                </a:highlight>
              </a:rPr>
              <a:t>실행영상</a:t>
            </a:r>
          </a:p>
        </p:txBody>
      </p:sp>
    </p:spTree>
    <p:extLst>
      <p:ext uri="{BB962C8B-B14F-4D97-AF65-F5344CB8AC3E}">
        <p14:creationId xmlns:p14="http://schemas.microsoft.com/office/powerpoint/2010/main" val="8077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DA36C-65CF-DE57-B375-6D86D2A7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118-13FA-729A-60AF-684E084F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86A31-D818-35BC-E175-84E0289F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1D7A679-B8D0-186F-C971-BA7EA285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091" y="1806728"/>
            <a:ext cx="6705600" cy="6228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600" dirty="0" err="1">
                <a:highlight>
                  <a:srgbClr val="FFFF00"/>
                </a:highlight>
              </a:rPr>
              <a:t>JQuery</a:t>
            </a:r>
            <a:endParaRPr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D05DCB7-AD04-98BC-4552-F188A7F03DB7}"/>
              </a:ext>
            </a:extLst>
          </p:cNvPr>
          <p:cNvSpPr txBox="1">
            <a:spLocks/>
          </p:cNvSpPr>
          <p:nvPr/>
        </p:nvSpPr>
        <p:spPr>
          <a:xfrm>
            <a:off x="3862091" y="2765717"/>
            <a:ext cx="7350080" cy="23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err="1"/>
              <a:t>자바스립트</a:t>
            </a:r>
            <a:r>
              <a:rPr lang="ko-KR" altLang="en-US" dirty="0"/>
              <a:t> 언어를 간편하게 사용할 수 있도록 단순화시킨 오픈 소스 기반의 </a:t>
            </a:r>
            <a:r>
              <a:rPr lang="ko-KR" altLang="en-US" dirty="0">
                <a:solidFill>
                  <a:schemeClr val="accent2"/>
                </a:solidFill>
              </a:rPr>
              <a:t>자바스크립트 라이브러리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JQuery 시작하기">
            <a:extLst>
              <a:ext uri="{FF2B5EF4-FFF2-40B4-BE49-F238E27FC236}">
                <a16:creationId xmlns:a16="http://schemas.microsoft.com/office/drawing/2014/main" id="{12ABC4C1-7979-E377-436C-23E04F74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" y="1767951"/>
            <a:ext cx="3037890" cy="30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66AA8F6-BAFA-629C-9744-AD3166EB5DFD}"/>
              </a:ext>
            </a:extLst>
          </p:cNvPr>
          <p:cNvSpPr/>
          <p:nvPr/>
        </p:nvSpPr>
        <p:spPr>
          <a:xfrm>
            <a:off x="6364661" y="4260408"/>
            <a:ext cx="4203030" cy="1354329"/>
          </a:xfrm>
          <a:prstGeom prst="wedgeRoundRectCallout">
            <a:avLst>
              <a:gd name="adj1" fmla="val 31787"/>
              <a:gd name="adj2" fmla="val -75998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</a:rPr>
              <a:t>라이브러리</a:t>
            </a:r>
            <a:r>
              <a:rPr lang="ko-KR" altLang="en-US" sz="2400" dirty="0"/>
              <a:t>란</a:t>
            </a:r>
            <a:r>
              <a:rPr lang="en-US" altLang="ko-KR" sz="2400" dirty="0"/>
              <a:t>? </a:t>
            </a:r>
          </a:p>
          <a:p>
            <a:pPr algn="ctr"/>
            <a:r>
              <a:rPr lang="ko-KR" altLang="en-US" dirty="0"/>
              <a:t>자주 사용하는 기능들을 모아두었다가 필요할 때 가져다 쓸 수 있도록 한 자원들의 묶음</a:t>
            </a:r>
          </a:p>
        </p:txBody>
      </p:sp>
    </p:spTree>
    <p:extLst>
      <p:ext uri="{BB962C8B-B14F-4D97-AF65-F5344CB8AC3E}">
        <p14:creationId xmlns:p14="http://schemas.microsoft.com/office/powerpoint/2010/main" val="120898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17.</a:t>
            </a:r>
            <a:r>
              <a:rPr lang="en-US" altLang="ko-KR" dirty="0"/>
              <a:t> </a:t>
            </a:r>
            <a:r>
              <a:rPr lang="ko-KR" altLang="en-US" dirty="0"/>
              <a:t>스케줄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3BF53696-6F76-341C-98DD-64D464965B70}"/>
              </a:ext>
            </a:extLst>
          </p:cNvPr>
          <p:cNvSpPr txBox="1">
            <a:spLocks/>
          </p:cNvSpPr>
          <p:nvPr/>
        </p:nvSpPr>
        <p:spPr>
          <a:xfrm>
            <a:off x="7655971" y="1325563"/>
            <a:ext cx="4087573" cy="3547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왼쪽과 같은 </a:t>
            </a:r>
            <a:r>
              <a:rPr lang="en-US" altLang="ko-KR" dirty="0"/>
              <a:t>view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날짜에 </a:t>
            </a:r>
            <a:r>
              <a:rPr lang="en-US" altLang="ko-KR" dirty="0"/>
              <a:t>hover </a:t>
            </a:r>
            <a:r>
              <a:rPr lang="ko-KR" altLang="en-US" dirty="0"/>
              <a:t>시 글자 크기 키우고</a:t>
            </a:r>
            <a:r>
              <a:rPr lang="en-US" altLang="ko-KR" dirty="0"/>
              <a:t>, </a:t>
            </a:r>
            <a:r>
              <a:rPr lang="ko-KR" altLang="en-US" dirty="0"/>
              <a:t>마우스 포인터 바꾸기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r>
              <a:rPr lang="ko-KR" altLang="en-US" dirty="0"/>
              <a:t>더 예쁘게 만들어도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F21763-7FFE-F907-A716-763EF4DA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7" y="1325563"/>
            <a:ext cx="6874665" cy="438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17.</a:t>
            </a:r>
            <a:r>
              <a:rPr lang="en-US" altLang="ko-KR" dirty="0"/>
              <a:t> </a:t>
            </a:r>
            <a:r>
              <a:rPr lang="ko-KR" altLang="en-US" dirty="0"/>
              <a:t>스케줄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pic>
        <p:nvPicPr>
          <p:cNvPr id="3" name="녹화_2022_07_05_18_33_09_772">
            <a:hlinkClick r:id="" action="ppaction://media"/>
            <a:extLst>
              <a:ext uri="{FF2B5EF4-FFF2-40B4-BE49-F238E27FC236}">
                <a16:creationId xmlns:a16="http://schemas.microsoft.com/office/drawing/2014/main" id="{ABE72F9B-ADAC-9BEE-85CD-2F9174D80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1672" y="1105274"/>
            <a:ext cx="6619527" cy="49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6AEEE-FC9F-73F2-C957-9A16000E7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웹 브라우저의 구버전을 포함한 대부분의 브라우저에서 지원 가능</a:t>
            </a:r>
            <a:endParaRPr lang="en-US" altLang="ko-KR" dirty="0"/>
          </a:p>
          <a:p>
            <a:r>
              <a:rPr lang="en-US" altLang="ko-KR" dirty="0"/>
              <a:t>HTML DOM</a:t>
            </a:r>
            <a:r>
              <a:rPr lang="ko-KR" altLang="en-US" dirty="0"/>
              <a:t>를 손쉽게 조작 가능하며</a:t>
            </a:r>
            <a:r>
              <a:rPr lang="en-US" altLang="ko-KR" dirty="0"/>
              <a:t>, CSS</a:t>
            </a:r>
            <a:r>
              <a:rPr lang="ko-KR" altLang="en-US" dirty="0"/>
              <a:t> 스타일도 간단히 적용 가능</a:t>
            </a:r>
            <a:endParaRPr lang="en-US" altLang="ko-KR" dirty="0"/>
          </a:p>
          <a:p>
            <a:r>
              <a:rPr lang="ko-KR" altLang="en-US" dirty="0" err="1"/>
              <a:t>애니매이션</a:t>
            </a:r>
            <a:r>
              <a:rPr lang="ko-KR" altLang="en-US" dirty="0"/>
              <a:t> 효과나 대화형 처리를 간단하게 적용</a:t>
            </a:r>
            <a:endParaRPr lang="en-US" altLang="ko-KR" dirty="0"/>
          </a:p>
          <a:p>
            <a:r>
              <a:rPr lang="ko-KR" altLang="en-US" dirty="0"/>
              <a:t>같은 동작을 하더라도 더욱 짧게 구현 가능</a:t>
            </a:r>
            <a:endParaRPr lang="en-US" altLang="ko-KR" dirty="0"/>
          </a:p>
          <a:p>
            <a:r>
              <a:rPr lang="ko-KR" altLang="en-US" dirty="0"/>
              <a:t>오픈 </a:t>
            </a:r>
            <a:r>
              <a:rPr lang="ko-KR" altLang="en-US" dirty="0" err="1"/>
              <a:t>라이서슨를</a:t>
            </a:r>
            <a:r>
              <a:rPr lang="ko-KR" altLang="en-US" dirty="0"/>
              <a:t> 적용해 누구나 자유롭게 이용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6AEEE-FC9F-73F2-C957-9A16000E7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파일 다운로드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CDN( Content</a:t>
            </a:r>
            <a:r>
              <a:rPr lang="ko-KR" altLang="en-US" dirty="0"/>
              <a:t> </a:t>
            </a:r>
            <a:r>
              <a:rPr lang="en-US" altLang="ko-KR" dirty="0"/>
              <a:t>Delivery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71F56-E6B9-8CB4-785E-26237B946832}"/>
              </a:ext>
            </a:extLst>
          </p:cNvPr>
          <p:cNvSpPr txBox="1"/>
          <p:nvPr/>
        </p:nvSpPr>
        <p:spPr>
          <a:xfrm>
            <a:off x="3304674" y="3204828"/>
            <a:ext cx="6144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3"/>
              </a:rPr>
              <a:t>https://releases.jquery.com/</a:t>
            </a:r>
            <a:r>
              <a:rPr lang="ko-KR" altLang="en-US" sz="28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61C630-1163-2301-CE8D-9F6B9595D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74" y="3728048"/>
            <a:ext cx="6676022" cy="20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6AEEE-FC9F-73F2-C957-9A16000E7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747" y="3751960"/>
            <a:ext cx="8658726" cy="19550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$ </a:t>
            </a:r>
            <a:r>
              <a:rPr lang="ko-KR" altLang="en-US" dirty="0"/>
              <a:t>는 </a:t>
            </a:r>
            <a:r>
              <a:rPr lang="en-US" altLang="ko-KR" dirty="0"/>
              <a:t>jQuery() </a:t>
            </a:r>
            <a:r>
              <a:rPr lang="ko-KR" altLang="en-US" dirty="0"/>
              <a:t>함수의 축약 형태로</a:t>
            </a:r>
            <a:r>
              <a:rPr lang="en-US" altLang="ko-KR" dirty="0"/>
              <a:t>, </a:t>
            </a:r>
            <a:r>
              <a:rPr lang="ko-KR" altLang="en-US" dirty="0"/>
              <a:t>식별자 역할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95EF09-F70C-E112-61EE-94D92600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8" y="1728473"/>
            <a:ext cx="8081982" cy="12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3148263" y="2723258"/>
            <a:ext cx="5895474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 err="1">
                <a:highlight>
                  <a:srgbClr val="FFFF00"/>
                </a:highlight>
              </a:rPr>
              <a:t>JQuery</a:t>
            </a:r>
            <a:r>
              <a:rPr lang="en-US" altLang="ko-KR" sz="7200" dirty="0">
                <a:highlight>
                  <a:srgbClr val="FFFF00"/>
                </a:highlight>
              </a:rPr>
              <a:t> </a:t>
            </a:r>
            <a:r>
              <a:rPr lang="ko-KR" altLang="en-US" sz="7200" dirty="0">
                <a:highlight>
                  <a:srgbClr val="FFFF00"/>
                </a:highlight>
              </a:rPr>
              <a:t>메소드</a:t>
            </a:r>
          </a:p>
        </p:txBody>
      </p:sp>
    </p:spTree>
    <p:extLst>
      <p:ext uri="{BB962C8B-B14F-4D97-AF65-F5344CB8AC3E}">
        <p14:creationId xmlns:p14="http://schemas.microsoft.com/office/powerpoint/2010/main" val="416696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가져오기 </a:t>
            </a:r>
            <a:r>
              <a:rPr lang="en-US" altLang="ko-KR" dirty="0"/>
              <a:t>&amp; </a:t>
            </a:r>
            <a:r>
              <a:rPr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val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과 같은 </a:t>
            </a:r>
            <a:r>
              <a:rPr lang="en-US" altLang="ko-KR" dirty="0"/>
              <a:t>value</a:t>
            </a:r>
            <a:r>
              <a:rPr lang="ko-KR" altLang="en-US" dirty="0"/>
              <a:t> 값을 가져올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$(</a:t>
            </a:r>
            <a:r>
              <a:rPr lang="ko-KR" altLang="en-US" dirty="0" err="1"/>
              <a:t>선택자</a:t>
            </a:r>
            <a:r>
              <a:rPr lang="en-US" altLang="ko-KR" dirty="0"/>
              <a:t>).</a:t>
            </a:r>
            <a:r>
              <a:rPr lang="en-US" altLang="ko-KR" dirty="0" err="1"/>
              <a:t>val</a:t>
            </a:r>
            <a:r>
              <a:rPr lang="en-US" altLang="ko-KR" dirty="0"/>
              <a:t>(“</a:t>
            </a:r>
            <a:r>
              <a:rPr lang="ko-KR" altLang="en-US" dirty="0"/>
              <a:t>설정할 값</a:t>
            </a:r>
            <a:r>
              <a:rPr lang="en-US" altLang="ko-KR" dirty="0"/>
              <a:t>“);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같은 곳에 </a:t>
            </a:r>
            <a:r>
              <a:rPr lang="en-US" altLang="ko-KR" dirty="0"/>
              <a:t>value </a:t>
            </a:r>
            <a:r>
              <a:rPr lang="ko-KR" altLang="en-US" dirty="0"/>
              <a:t>값을 설정할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17ACE6-2527-1491-426F-7C9A6507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13" y="1253331"/>
            <a:ext cx="6938172" cy="659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DD635B-47F4-222E-46CE-5FBBBCCD7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19" y="4126078"/>
            <a:ext cx="7807552" cy="9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0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css</a:t>
            </a:r>
            <a:r>
              <a:rPr lang="en-US" altLang="ko-KR" dirty="0"/>
              <a:t>( “</a:t>
            </a:r>
            <a:r>
              <a:rPr lang="ko-KR" altLang="en-US" dirty="0"/>
              <a:t>속성</a:t>
            </a:r>
            <a:r>
              <a:rPr lang="en-US" altLang="ko-KR" dirty="0"/>
              <a:t>” , “</a:t>
            </a:r>
            <a:r>
              <a:rPr lang="ko-KR" altLang="en-US" dirty="0"/>
              <a:t>속성값</a:t>
            </a:r>
            <a:r>
              <a:rPr lang="en-US" altLang="ko-KR" dirty="0"/>
              <a:t>” );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D900B-DEDB-2BFB-251B-EEC00F0D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51" y="2400491"/>
            <a:ext cx="9876923" cy="1332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B75878-1D0D-3306-4A8F-3707BFA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142999"/>
            <a:ext cx="8482302" cy="9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F9101-B446-F4BD-4FAE-826107A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42813-7E2A-E6B1-E4A3-8386DA69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attr</a:t>
            </a:r>
            <a:r>
              <a:rPr lang="en-US" altLang="ko-KR" dirty="0"/>
              <a:t>( “</a:t>
            </a:r>
            <a:r>
              <a:rPr lang="ko-KR" altLang="en-US" dirty="0"/>
              <a:t>속성</a:t>
            </a:r>
            <a:r>
              <a:rPr lang="en-US" altLang="ko-KR" dirty="0"/>
              <a:t>”, “</a:t>
            </a:r>
            <a:r>
              <a:rPr lang="ko-KR" altLang="en-US" dirty="0"/>
              <a:t>속성값</a:t>
            </a:r>
            <a:r>
              <a:rPr lang="en-US" altLang="ko-KR" dirty="0"/>
              <a:t>” );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6F4A-A286-EB4D-1D8D-CA8BB440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B99A2-8CAA-236F-0A83-0E0CEFBF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AEE4B-5FE6-4AD5-ACD4-FBAAFA51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10" y="2607018"/>
            <a:ext cx="10748995" cy="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535</Words>
  <Application>Microsoft Office PowerPoint</Application>
  <PresentationFormat>와이드스크린</PresentationFormat>
  <Paragraphs>136</Paragraphs>
  <Slides>21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맑은 고딕</vt:lpstr>
      <vt:lpstr>메이플스토리</vt:lpstr>
      <vt:lpstr>Office 테마</vt:lpstr>
      <vt:lpstr>SeSAC 4기,         웹 풀스택 과정 JQuery 수업</vt:lpstr>
      <vt:lpstr>JQuery</vt:lpstr>
      <vt:lpstr>JQuery 장점</vt:lpstr>
      <vt:lpstr>JQuery 사용</vt:lpstr>
      <vt:lpstr>JQuery 기초</vt:lpstr>
      <vt:lpstr>PowerPoint 프레젠테이션</vt:lpstr>
      <vt:lpstr>값 가져오기 &amp; 설정하기</vt:lpstr>
      <vt:lpstr>Style 변경하기</vt:lpstr>
      <vt:lpstr>속성 변경하기</vt:lpstr>
      <vt:lpstr>Text 변경하기</vt:lpstr>
      <vt:lpstr>HTML 변경하기</vt:lpstr>
      <vt:lpstr>요소 추가</vt:lpstr>
      <vt:lpstr>요소 추가</vt:lpstr>
      <vt:lpstr>요소 탐색</vt:lpstr>
      <vt:lpstr>클래스 조작하기</vt:lpstr>
      <vt:lpstr>클래스 조작하기</vt:lpstr>
      <vt:lpstr>클래스 조작하기</vt:lpstr>
      <vt:lpstr>실습 15. 이미지 바꾸기</vt:lpstr>
      <vt:lpstr>실습 16. 클래스 바꾸기</vt:lpstr>
      <vt:lpstr>실습 17. 스케줄(1)</vt:lpstr>
      <vt:lpstr>실습 17. 스케줄(2)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김 규리</cp:lastModifiedBy>
  <cp:revision>114</cp:revision>
  <dcterms:created xsi:type="dcterms:W3CDTF">2022-06-26T11:10:22Z</dcterms:created>
  <dcterms:modified xsi:type="dcterms:W3CDTF">2022-07-05T09:35:00Z</dcterms:modified>
</cp:coreProperties>
</file>